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0"/>
  </p:notes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86" r:id="rId10"/>
    <p:sldId id="269" r:id="rId11"/>
    <p:sldId id="257" r:id="rId12"/>
    <p:sldId id="271" r:id="rId13"/>
    <p:sldId id="273" r:id="rId14"/>
    <p:sldId id="274" r:id="rId15"/>
    <p:sldId id="281" r:id="rId16"/>
    <p:sldId id="279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4C8119-BF78-41A0-B080-F07EC0036255}" type="doc">
      <dgm:prSet loTypeId="urn:microsoft.com/office/officeart/2005/8/layout/hierarchy4" loCatId="list" qsTypeId="urn:microsoft.com/office/officeart/2005/8/quickstyle/simple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84D45B8-2D58-40A6-93B3-B230D8711F39}">
      <dgm:prSet phldrT="[Текст]" custT="1"/>
      <dgm:spPr/>
      <dgm:t>
        <a:bodyPr/>
        <a:lstStyle/>
        <a:p>
          <a:r>
            <a:rPr lang="ru-RU" sz="5400" b="0" dirty="0" smtClean="0"/>
            <a:t>Знак</a:t>
          </a:r>
          <a:endParaRPr lang="ru-RU" sz="5400" b="0" dirty="0"/>
        </a:p>
      </dgm:t>
    </dgm:pt>
    <dgm:pt modelId="{795A4CEF-BED5-44E2-93DA-2DB75CDF5BD2}" type="parTrans" cxnId="{323A0ADC-6DF4-4651-BB88-40ACC8230797}">
      <dgm:prSet/>
      <dgm:spPr/>
      <dgm:t>
        <a:bodyPr/>
        <a:lstStyle/>
        <a:p>
          <a:endParaRPr lang="ru-RU"/>
        </a:p>
      </dgm:t>
    </dgm:pt>
    <dgm:pt modelId="{98098D76-71C6-470C-BAC4-E384118F98A6}" type="sibTrans" cxnId="{323A0ADC-6DF4-4651-BB88-40ACC8230797}">
      <dgm:prSet/>
      <dgm:spPr/>
      <dgm:t>
        <a:bodyPr/>
        <a:lstStyle/>
        <a:p>
          <a:endParaRPr lang="ru-RU"/>
        </a:p>
      </dgm:t>
    </dgm:pt>
    <dgm:pt modelId="{9CC63B96-AF28-4C2C-B182-2CE2607ED1D1}">
      <dgm:prSet phldrT="[Текст]"/>
      <dgm:spPr/>
      <dgm:t>
        <a:bodyPr/>
        <a:lstStyle/>
        <a:p>
          <a:r>
            <a:rPr lang="ru-RU" dirty="0" smtClean="0"/>
            <a:t>Пиктограмма</a:t>
          </a:r>
          <a:endParaRPr lang="ru-RU" dirty="0"/>
        </a:p>
      </dgm:t>
    </dgm:pt>
    <dgm:pt modelId="{51B8B7D2-74A4-4C0A-B98B-3707E944DCD3}" type="parTrans" cxnId="{5A665038-D1E5-41DA-B4DA-502C4FC3893F}">
      <dgm:prSet/>
      <dgm:spPr/>
      <dgm:t>
        <a:bodyPr/>
        <a:lstStyle/>
        <a:p>
          <a:endParaRPr lang="ru-RU"/>
        </a:p>
      </dgm:t>
    </dgm:pt>
    <dgm:pt modelId="{3CD9B5FD-3F58-47A4-AE89-862D98583F3A}" type="sibTrans" cxnId="{5A665038-D1E5-41DA-B4DA-502C4FC3893F}">
      <dgm:prSet/>
      <dgm:spPr/>
      <dgm:t>
        <a:bodyPr/>
        <a:lstStyle/>
        <a:p>
          <a:endParaRPr lang="ru-RU"/>
        </a:p>
      </dgm:t>
    </dgm:pt>
    <dgm:pt modelId="{C83148BC-E2E0-4DE6-8CA1-E6038745F140}">
      <dgm:prSet phldrT="[Текст]"/>
      <dgm:spPr/>
      <dgm:t>
        <a:bodyPr/>
        <a:lstStyle/>
        <a:p>
          <a:r>
            <a:rPr lang="ru-RU" dirty="0" smtClean="0"/>
            <a:t>Символ</a:t>
          </a:r>
          <a:endParaRPr lang="ru-RU" dirty="0"/>
        </a:p>
      </dgm:t>
    </dgm:pt>
    <dgm:pt modelId="{BE7EBD4A-592A-40E0-AF45-42EB3A227835}" type="parTrans" cxnId="{757019CC-C590-481E-8978-CD6A9E5D6C6D}">
      <dgm:prSet/>
      <dgm:spPr/>
      <dgm:t>
        <a:bodyPr/>
        <a:lstStyle/>
        <a:p>
          <a:endParaRPr lang="ru-RU"/>
        </a:p>
      </dgm:t>
    </dgm:pt>
    <dgm:pt modelId="{57AEACE5-CE93-4513-A74C-794EA2125644}" type="sibTrans" cxnId="{757019CC-C590-481E-8978-CD6A9E5D6C6D}">
      <dgm:prSet/>
      <dgm:spPr/>
      <dgm:t>
        <a:bodyPr/>
        <a:lstStyle/>
        <a:p>
          <a:endParaRPr lang="ru-RU"/>
        </a:p>
      </dgm:t>
    </dgm:pt>
    <dgm:pt modelId="{6D2E162A-29F9-45D8-9022-B85E6A661090}">
      <dgm:prSet/>
      <dgm:spPr/>
      <dgm:t>
        <a:bodyPr/>
        <a:lstStyle/>
        <a:p>
          <a:r>
            <a:rPr lang="ru-RU" dirty="0" smtClean="0"/>
            <a:t>Соглашение явное</a:t>
          </a:r>
          <a:endParaRPr lang="ru-RU" dirty="0"/>
        </a:p>
      </dgm:t>
    </dgm:pt>
    <dgm:pt modelId="{D259F042-D0B6-43BD-B807-297610D61FC1}" type="parTrans" cxnId="{53338B13-9584-4334-A9E0-4F2EE57E62D3}">
      <dgm:prSet/>
      <dgm:spPr/>
      <dgm:t>
        <a:bodyPr/>
        <a:lstStyle/>
        <a:p>
          <a:endParaRPr lang="ru-RU"/>
        </a:p>
      </dgm:t>
    </dgm:pt>
    <dgm:pt modelId="{458AC2C5-524C-4A83-A34F-B471B2EED6C8}" type="sibTrans" cxnId="{53338B13-9584-4334-A9E0-4F2EE57E62D3}">
      <dgm:prSet/>
      <dgm:spPr/>
      <dgm:t>
        <a:bodyPr/>
        <a:lstStyle/>
        <a:p>
          <a:endParaRPr lang="ru-RU"/>
        </a:p>
      </dgm:t>
    </dgm:pt>
    <dgm:pt modelId="{53FB1770-F80D-401D-AC26-DA6988B65307}">
      <dgm:prSet/>
      <dgm:spPr/>
      <dgm:t>
        <a:bodyPr/>
        <a:lstStyle/>
        <a:p>
          <a:r>
            <a:rPr lang="ru-RU" dirty="0" smtClean="0"/>
            <a:t>Неявное соглашение (по договорённости)</a:t>
          </a:r>
          <a:endParaRPr lang="ru-RU" dirty="0"/>
        </a:p>
      </dgm:t>
    </dgm:pt>
    <dgm:pt modelId="{777A040B-AF8E-461B-A908-C2591C6BF9D3}" type="parTrans" cxnId="{87611FC9-9932-4EC2-BAD8-63B2F5109888}">
      <dgm:prSet/>
      <dgm:spPr/>
      <dgm:t>
        <a:bodyPr/>
        <a:lstStyle/>
        <a:p>
          <a:endParaRPr lang="ru-RU"/>
        </a:p>
      </dgm:t>
    </dgm:pt>
    <dgm:pt modelId="{05DF1DCC-17D5-4CC3-9C6C-42D629FC84AA}" type="sibTrans" cxnId="{87611FC9-9932-4EC2-BAD8-63B2F5109888}">
      <dgm:prSet/>
      <dgm:spPr/>
      <dgm:t>
        <a:bodyPr/>
        <a:lstStyle/>
        <a:p>
          <a:endParaRPr lang="ru-RU"/>
        </a:p>
      </dgm:t>
    </dgm:pt>
    <dgm:pt modelId="{DFD4965D-3C14-4027-B218-36D6A2D8C369}" type="pres">
      <dgm:prSet presAssocID="{FC4C8119-BF78-41A0-B080-F07EC003625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6091C5-0B53-4C09-8DDE-96BB732A2EF4}" type="pres">
      <dgm:prSet presAssocID="{784D45B8-2D58-40A6-93B3-B230D8711F39}" presName="vertOne" presStyleCnt="0"/>
      <dgm:spPr/>
    </dgm:pt>
    <dgm:pt modelId="{5D989464-E371-4BFC-8CC0-B8068F834508}" type="pres">
      <dgm:prSet presAssocID="{784D45B8-2D58-40A6-93B3-B230D8711F39}" presName="txOne" presStyleLbl="node0" presStyleIdx="0" presStyleCnt="1" custLinFactY="-160370" custLinFactNeighborX="-2401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17C77C-73BC-4E9E-BACE-8DC74504C886}" type="pres">
      <dgm:prSet presAssocID="{784D45B8-2D58-40A6-93B3-B230D8711F39}" presName="parTransOne" presStyleCnt="0"/>
      <dgm:spPr/>
    </dgm:pt>
    <dgm:pt modelId="{96022195-E0F7-4CC9-8B33-5C52B99C7DD5}" type="pres">
      <dgm:prSet presAssocID="{784D45B8-2D58-40A6-93B3-B230D8711F39}" presName="horzOne" presStyleCnt="0"/>
      <dgm:spPr/>
    </dgm:pt>
    <dgm:pt modelId="{417460B6-115F-475F-AF38-344644F9503F}" type="pres">
      <dgm:prSet presAssocID="{9CC63B96-AF28-4C2C-B182-2CE2607ED1D1}" presName="vertTwo" presStyleCnt="0"/>
      <dgm:spPr/>
    </dgm:pt>
    <dgm:pt modelId="{376C6366-E13A-45C7-93E1-062FA730401B}" type="pres">
      <dgm:prSet presAssocID="{9CC63B96-AF28-4C2C-B182-2CE2607ED1D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46FCAE-88B3-45C2-BC96-2B14AD07DF77}" type="pres">
      <dgm:prSet presAssocID="{9CC63B96-AF28-4C2C-B182-2CE2607ED1D1}" presName="parTransTwo" presStyleCnt="0"/>
      <dgm:spPr/>
    </dgm:pt>
    <dgm:pt modelId="{659088CB-070C-4340-8F83-881D52F4C265}" type="pres">
      <dgm:prSet presAssocID="{9CC63B96-AF28-4C2C-B182-2CE2607ED1D1}" presName="horzTwo" presStyleCnt="0"/>
      <dgm:spPr/>
    </dgm:pt>
    <dgm:pt modelId="{780A7F31-584C-4A3D-877A-2E95BECE0187}" type="pres">
      <dgm:prSet presAssocID="{6D2E162A-29F9-45D8-9022-B85E6A661090}" presName="vertThree" presStyleCnt="0"/>
      <dgm:spPr/>
    </dgm:pt>
    <dgm:pt modelId="{42CB528C-5931-4BA9-984A-41DA2BB811B7}" type="pres">
      <dgm:prSet presAssocID="{6D2E162A-29F9-45D8-9022-B85E6A66109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484421-549F-483E-8F8F-FD25293C937A}" type="pres">
      <dgm:prSet presAssocID="{6D2E162A-29F9-45D8-9022-B85E6A661090}" presName="horzThree" presStyleCnt="0"/>
      <dgm:spPr/>
    </dgm:pt>
    <dgm:pt modelId="{0862A0B8-57DA-4A4C-9968-47B14D81BB30}" type="pres">
      <dgm:prSet presAssocID="{3CD9B5FD-3F58-47A4-AE89-862D98583F3A}" presName="sibSpaceTwo" presStyleCnt="0"/>
      <dgm:spPr/>
    </dgm:pt>
    <dgm:pt modelId="{7D321574-B3FB-403D-BD83-4E75DDFF8DFB}" type="pres">
      <dgm:prSet presAssocID="{C83148BC-E2E0-4DE6-8CA1-E6038745F140}" presName="vertTwo" presStyleCnt="0"/>
      <dgm:spPr/>
    </dgm:pt>
    <dgm:pt modelId="{6336EEC7-174F-4FBA-8F09-A550F56C4920}" type="pres">
      <dgm:prSet presAssocID="{C83148BC-E2E0-4DE6-8CA1-E6038745F14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3B14CC-7B19-4E48-A8F7-09F1DEF226EF}" type="pres">
      <dgm:prSet presAssocID="{C83148BC-E2E0-4DE6-8CA1-E6038745F140}" presName="parTransTwo" presStyleCnt="0"/>
      <dgm:spPr/>
    </dgm:pt>
    <dgm:pt modelId="{1166895A-3D27-4233-A55B-DF66459023B7}" type="pres">
      <dgm:prSet presAssocID="{C83148BC-E2E0-4DE6-8CA1-E6038745F140}" presName="horzTwo" presStyleCnt="0"/>
      <dgm:spPr/>
    </dgm:pt>
    <dgm:pt modelId="{3D647C75-46CE-4B31-8B7E-A42F5AF54B9C}" type="pres">
      <dgm:prSet presAssocID="{53FB1770-F80D-401D-AC26-DA6988B65307}" presName="vertThree" presStyleCnt="0"/>
      <dgm:spPr/>
    </dgm:pt>
    <dgm:pt modelId="{C469103A-DF3B-4E8C-A054-425C1E2F7BC5}" type="pres">
      <dgm:prSet presAssocID="{53FB1770-F80D-401D-AC26-DA6988B6530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1C7E21-EF8B-4EE7-A5DA-B1FFAD7D7771}" type="pres">
      <dgm:prSet presAssocID="{53FB1770-F80D-401D-AC26-DA6988B65307}" presName="horzThree" presStyleCnt="0"/>
      <dgm:spPr/>
    </dgm:pt>
  </dgm:ptLst>
  <dgm:cxnLst>
    <dgm:cxn modelId="{C6AE1E2D-7532-4F9A-8A5E-D09DFF6F1A57}" type="presOf" srcId="{9CC63B96-AF28-4C2C-B182-2CE2607ED1D1}" destId="{376C6366-E13A-45C7-93E1-062FA730401B}" srcOrd="0" destOrd="0" presId="urn:microsoft.com/office/officeart/2005/8/layout/hierarchy4"/>
    <dgm:cxn modelId="{2EB43187-48B1-438E-A830-428B4182DE8D}" type="presOf" srcId="{53FB1770-F80D-401D-AC26-DA6988B65307}" destId="{C469103A-DF3B-4E8C-A054-425C1E2F7BC5}" srcOrd="0" destOrd="0" presId="urn:microsoft.com/office/officeart/2005/8/layout/hierarchy4"/>
    <dgm:cxn modelId="{87611FC9-9932-4EC2-BAD8-63B2F5109888}" srcId="{C83148BC-E2E0-4DE6-8CA1-E6038745F140}" destId="{53FB1770-F80D-401D-AC26-DA6988B65307}" srcOrd="0" destOrd="0" parTransId="{777A040B-AF8E-461B-A908-C2591C6BF9D3}" sibTransId="{05DF1DCC-17D5-4CC3-9C6C-42D629FC84AA}"/>
    <dgm:cxn modelId="{757019CC-C590-481E-8978-CD6A9E5D6C6D}" srcId="{784D45B8-2D58-40A6-93B3-B230D8711F39}" destId="{C83148BC-E2E0-4DE6-8CA1-E6038745F140}" srcOrd="1" destOrd="0" parTransId="{BE7EBD4A-592A-40E0-AF45-42EB3A227835}" sibTransId="{57AEACE5-CE93-4513-A74C-794EA2125644}"/>
    <dgm:cxn modelId="{5C662092-E46B-4750-AAA3-03AF51AF6FD3}" type="presOf" srcId="{C83148BC-E2E0-4DE6-8CA1-E6038745F140}" destId="{6336EEC7-174F-4FBA-8F09-A550F56C4920}" srcOrd="0" destOrd="0" presId="urn:microsoft.com/office/officeart/2005/8/layout/hierarchy4"/>
    <dgm:cxn modelId="{53338B13-9584-4334-A9E0-4F2EE57E62D3}" srcId="{9CC63B96-AF28-4C2C-B182-2CE2607ED1D1}" destId="{6D2E162A-29F9-45D8-9022-B85E6A661090}" srcOrd="0" destOrd="0" parTransId="{D259F042-D0B6-43BD-B807-297610D61FC1}" sibTransId="{458AC2C5-524C-4A83-A34F-B471B2EED6C8}"/>
    <dgm:cxn modelId="{5A665038-D1E5-41DA-B4DA-502C4FC3893F}" srcId="{784D45B8-2D58-40A6-93B3-B230D8711F39}" destId="{9CC63B96-AF28-4C2C-B182-2CE2607ED1D1}" srcOrd="0" destOrd="0" parTransId="{51B8B7D2-74A4-4C0A-B98B-3707E944DCD3}" sibTransId="{3CD9B5FD-3F58-47A4-AE89-862D98583F3A}"/>
    <dgm:cxn modelId="{3FEF6AA1-DE44-4121-B610-9788B1E45E79}" type="presOf" srcId="{6D2E162A-29F9-45D8-9022-B85E6A661090}" destId="{42CB528C-5931-4BA9-984A-41DA2BB811B7}" srcOrd="0" destOrd="0" presId="urn:microsoft.com/office/officeart/2005/8/layout/hierarchy4"/>
    <dgm:cxn modelId="{5BB3AE56-D0FC-4798-BB91-E00B705A3D92}" type="presOf" srcId="{784D45B8-2D58-40A6-93B3-B230D8711F39}" destId="{5D989464-E371-4BFC-8CC0-B8068F834508}" srcOrd="0" destOrd="0" presId="urn:microsoft.com/office/officeart/2005/8/layout/hierarchy4"/>
    <dgm:cxn modelId="{323A0ADC-6DF4-4651-BB88-40ACC8230797}" srcId="{FC4C8119-BF78-41A0-B080-F07EC0036255}" destId="{784D45B8-2D58-40A6-93B3-B230D8711F39}" srcOrd="0" destOrd="0" parTransId="{795A4CEF-BED5-44E2-93DA-2DB75CDF5BD2}" sibTransId="{98098D76-71C6-470C-BAC4-E384118F98A6}"/>
    <dgm:cxn modelId="{A117434B-F2DE-4D9D-924D-F9C947B9E908}" type="presOf" srcId="{FC4C8119-BF78-41A0-B080-F07EC0036255}" destId="{DFD4965D-3C14-4027-B218-36D6A2D8C369}" srcOrd="0" destOrd="0" presId="urn:microsoft.com/office/officeart/2005/8/layout/hierarchy4"/>
    <dgm:cxn modelId="{FF901991-E7E5-46ED-8E72-B7742E2BA8B5}" type="presParOf" srcId="{DFD4965D-3C14-4027-B218-36D6A2D8C369}" destId="{276091C5-0B53-4C09-8DDE-96BB732A2EF4}" srcOrd="0" destOrd="0" presId="urn:microsoft.com/office/officeart/2005/8/layout/hierarchy4"/>
    <dgm:cxn modelId="{16BC2C00-49A3-4912-BB70-E25EE06E3E40}" type="presParOf" srcId="{276091C5-0B53-4C09-8DDE-96BB732A2EF4}" destId="{5D989464-E371-4BFC-8CC0-B8068F834508}" srcOrd="0" destOrd="0" presId="urn:microsoft.com/office/officeart/2005/8/layout/hierarchy4"/>
    <dgm:cxn modelId="{B9F96591-A500-4B66-8385-F912F6BE7D72}" type="presParOf" srcId="{276091C5-0B53-4C09-8DDE-96BB732A2EF4}" destId="{0017C77C-73BC-4E9E-BACE-8DC74504C886}" srcOrd="1" destOrd="0" presId="urn:microsoft.com/office/officeart/2005/8/layout/hierarchy4"/>
    <dgm:cxn modelId="{3B68F5A6-2E98-4C13-811D-936D5ED166E8}" type="presParOf" srcId="{276091C5-0B53-4C09-8DDE-96BB732A2EF4}" destId="{96022195-E0F7-4CC9-8B33-5C52B99C7DD5}" srcOrd="2" destOrd="0" presId="urn:microsoft.com/office/officeart/2005/8/layout/hierarchy4"/>
    <dgm:cxn modelId="{F78F249F-0A5A-43E3-BB80-70DD7A86C9BE}" type="presParOf" srcId="{96022195-E0F7-4CC9-8B33-5C52B99C7DD5}" destId="{417460B6-115F-475F-AF38-344644F9503F}" srcOrd="0" destOrd="0" presId="urn:microsoft.com/office/officeart/2005/8/layout/hierarchy4"/>
    <dgm:cxn modelId="{81A955B5-568B-4AFE-88DE-C9CD0C9B797B}" type="presParOf" srcId="{417460B6-115F-475F-AF38-344644F9503F}" destId="{376C6366-E13A-45C7-93E1-062FA730401B}" srcOrd="0" destOrd="0" presId="urn:microsoft.com/office/officeart/2005/8/layout/hierarchy4"/>
    <dgm:cxn modelId="{E6765E20-436A-497F-9C48-FFFB56359DBA}" type="presParOf" srcId="{417460B6-115F-475F-AF38-344644F9503F}" destId="{A746FCAE-88B3-45C2-BC96-2B14AD07DF77}" srcOrd="1" destOrd="0" presId="urn:microsoft.com/office/officeart/2005/8/layout/hierarchy4"/>
    <dgm:cxn modelId="{C161E6C0-3720-4627-8778-7741D6237AB7}" type="presParOf" srcId="{417460B6-115F-475F-AF38-344644F9503F}" destId="{659088CB-070C-4340-8F83-881D52F4C265}" srcOrd="2" destOrd="0" presId="urn:microsoft.com/office/officeart/2005/8/layout/hierarchy4"/>
    <dgm:cxn modelId="{EB8A953C-6088-4D7C-8848-42FBA22383B3}" type="presParOf" srcId="{659088CB-070C-4340-8F83-881D52F4C265}" destId="{780A7F31-584C-4A3D-877A-2E95BECE0187}" srcOrd="0" destOrd="0" presId="urn:microsoft.com/office/officeart/2005/8/layout/hierarchy4"/>
    <dgm:cxn modelId="{F7AFAE79-A4CF-49AB-AB25-DE04034D949B}" type="presParOf" srcId="{780A7F31-584C-4A3D-877A-2E95BECE0187}" destId="{42CB528C-5931-4BA9-984A-41DA2BB811B7}" srcOrd="0" destOrd="0" presId="urn:microsoft.com/office/officeart/2005/8/layout/hierarchy4"/>
    <dgm:cxn modelId="{AD8E8552-9166-454B-B635-7F15F17E087A}" type="presParOf" srcId="{780A7F31-584C-4A3D-877A-2E95BECE0187}" destId="{5E484421-549F-483E-8F8F-FD25293C937A}" srcOrd="1" destOrd="0" presId="urn:microsoft.com/office/officeart/2005/8/layout/hierarchy4"/>
    <dgm:cxn modelId="{2D446B4C-8960-4781-A6D8-79C076452FB2}" type="presParOf" srcId="{96022195-E0F7-4CC9-8B33-5C52B99C7DD5}" destId="{0862A0B8-57DA-4A4C-9968-47B14D81BB30}" srcOrd="1" destOrd="0" presId="urn:microsoft.com/office/officeart/2005/8/layout/hierarchy4"/>
    <dgm:cxn modelId="{DA294C02-D9C1-475D-B925-3CFBAB66711E}" type="presParOf" srcId="{96022195-E0F7-4CC9-8B33-5C52B99C7DD5}" destId="{7D321574-B3FB-403D-BD83-4E75DDFF8DFB}" srcOrd="2" destOrd="0" presId="urn:microsoft.com/office/officeart/2005/8/layout/hierarchy4"/>
    <dgm:cxn modelId="{879ECE19-6DE2-4A53-854D-9FE4404C256A}" type="presParOf" srcId="{7D321574-B3FB-403D-BD83-4E75DDFF8DFB}" destId="{6336EEC7-174F-4FBA-8F09-A550F56C4920}" srcOrd="0" destOrd="0" presId="urn:microsoft.com/office/officeart/2005/8/layout/hierarchy4"/>
    <dgm:cxn modelId="{F648946F-B58F-4F9C-8392-1383012B2283}" type="presParOf" srcId="{7D321574-B3FB-403D-BD83-4E75DDFF8DFB}" destId="{F03B14CC-7B19-4E48-A8F7-09F1DEF226EF}" srcOrd="1" destOrd="0" presId="urn:microsoft.com/office/officeart/2005/8/layout/hierarchy4"/>
    <dgm:cxn modelId="{3F95C89E-8B97-4245-AEDC-A2671D4E28C4}" type="presParOf" srcId="{7D321574-B3FB-403D-BD83-4E75DDFF8DFB}" destId="{1166895A-3D27-4233-A55B-DF66459023B7}" srcOrd="2" destOrd="0" presId="urn:microsoft.com/office/officeart/2005/8/layout/hierarchy4"/>
    <dgm:cxn modelId="{934036C6-8265-43E4-885C-EFBD71020048}" type="presParOf" srcId="{1166895A-3D27-4233-A55B-DF66459023B7}" destId="{3D647C75-46CE-4B31-8B7E-A42F5AF54B9C}" srcOrd="0" destOrd="0" presId="urn:microsoft.com/office/officeart/2005/8/layout/hierarchy4"/>
    <dgm:cxn modelId="{2E95B8DE-4A86-4428-AF55-3F03B84982AB}" type="presParOf" srcId="{3D647C75-46CE-4B31-8B7E-A42F5AF54B9C}" destId="{C469103A-DF3B-4E8C-A054-425C1E2F7BC5}" srcOrd="0" destOrd="0" presId="urn:microsoft.com/office/officeart/2005/8/layout/hierarchy4"/>
    <dgm:cxn modelId="{36B8D9B9-DE46-464C-9FE1-5AF937BE7F8F}" type="presParOf" srcId="{3D647C75-46CE-4B31-8B7E-A42F5AF54B9C}" destId="{301C7E21-EF8B-4EE7-A5DA-B1FFAD7D777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C8119-BF78-41A0-B080-F07EC0036255}" type="doc">
      <dgm:prSet loTypeId="urn:microsoft.com/office/officeart/2005/8/layout/hierarchy4" loCatId="list" qsTypeId="urn:microsoft.com/office/officeart/2005/8/quickstyle/simple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84D45B8-2D58-40A6-93B3-B230D8711F39}">
      <dgm:prSet phldrT="[Текст]" custT="1"/>
      <dgm:spPr/>
      <dgm:t>
        <a:bodyPr/>
        <a:lstStyle/>
        <a:p>
          <a:r>
            <a:rPr lang="ru-RU" sz="3200" b="1" dirty="0" smtClean="0"/>
            <a:t>ЯЗЫК</a:t>
          </a:r>
          <a:endParaRPr lang="ru-RU" sz="3200" b="1" dirty="0"/>
        </a:p>
      </dgm:t>
    </dgm:pt>
    <dgm:pt modelId="{795A4CEF-BED5-44E2-93DA-2DB75CDF5BD2}" type="parTrans" cxnId="{323A0ADC-6DF4-4651-BB88-40ACC8230797}">
      <dgm:prSet/>
      <dgm:spPr/>
      <dgm:t>
        <a:bodyPr/>
        <a:lstStyle/>
        <a:p>
          <a:endParaRPr lang="ru-RU"/>
        </a:p>
      </dgm:t>
    </dgm:pt>
    <dgm:pt modelId="{98098D76-71C6-470C-BAC4-E384118F98A6}" type="sibTrans" cxnId="{323A0ADC-6DF4-4651-BB88-40ACC8230797}">
      <dgm:prSet/>
      <dgm:spPr/>
      <dgm:t>
        <a:bodyPr/>
        <a:lstStyle/>
        <a:p>
          <a:endParaRPr lang="ru-RU"/>
        </a:p>
      </dgm:t>
    </dgm:pt>
    <dgm:pt modelId="{9CC63B96-AF28-4C2C-B182-2CE2607ED1D1}">
      <dgm:prSet phldrT="[Текст]" custT="1"/>
      <dgm:spPr/>
      <dgm:t>
        <a:bodyPr/>
        <a:lstStyle/>
        <a:p>
          <a:r>
            <a:rPr lang="ru-RU" sz="2400" b="1" dirty="0" smtClean="0"/>
            <a:t>Естественный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язык, используемый для общения людей.</a:t>
          </a:r>
          <a:endParaRPr lang="ru-RU" sz="2000" dirty="0"/>
        </a:p>
      </dgm:t>
    </dgm:pt>
    <dgm:pt modelId="{51B8B7D2-74A4-4C0A-B98B-3707E944DCD3}" type="parTrans" cxnId="{5A665038-D1E5-41DA-B4DA-502C4FC3893F}">
      <dgm:prSet/>
      <dgm:spPr/>
      <dgm:t>
        <a:bodyPr/>
        <a:lstStyle/>
        <a:p>
          <a:endParaRPr lang="ru-RU"/>
        </a:p>
      </dgm:t>
    </dgm:pt>
    <dgm:pt modelId="{3CD9B5FD-3F58-47A4-AE89-862D98583F3A}" type="sibTrans" cxnId="{5A665038-D1E5-41DA-B4DA-502C4FC3893F}">
      <dgm:prSet/>
      <dgm:spPr/>
      <dgm:t>
        <a:bodyPr/>
        <a:lstStyle/>
        <a:p>
          <a:endParaRPr lang="ru-RU"/>
        </a:p>
      </dgm:t>
    </dgm:pt>
    <dgm:pt modelId="{C83148BC-E2E0-4DE6-8CA1-E6038745F140}">
      <dgm:prSet phldrT="[Текст]" custT="1"/>
      <dgm:spPr/>
      <dgm:t>
        <a:bodyPr/>
        <a:lstStyle/>
        <a:p>
          <a:r>
            <a:rPr lang="ru-RU" sz="2400" b="1" dirty="0" smtClean="0"/>
            <a:t>Формальный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язык, в котором одинаковые сочетания знаков всегда имеют одинаковый смысл</a:t>
          </a:r>
          <a:r>
            <a:rPr lang="ru-RU" sz="2000" dirty="0" smtClean="0"/>
            <a:t>.</a:t>
          </a:r>
          <a:endParaRPr lang="ru-RU" sz="2000" dirty="0"/>
        </a:p>
      </dgm:t>
    </dgm:pt>
    <dgm:pt modelId="{BE7EBD4A-592A-40E0-AF45-42EB3A227835}" type="parTrans" cxnId="{757019CC-C590-481E-8978-CD6A9E5D6C6D}">
      <dgm:prSet/>
      <dgm:spPr/>
      <dgm:t>
        <a:bodyPr/>
        <a:lstStyle/>
        <a:p>
          <a:endParaRPr lang="ru-RU"/>
        </a:p>
      </dgm:t>
    </dgm:pt>
    <dgm:pt modelId="{57AEACE5-CE93-4513-A74C-794EA2125644}" type="sibTrans" cxnId="{757019CC-C590-481E-8978-CD6A9E5D6C6D}">
      <dgm:prSet/>
      <dgm:spPr/>
      <dgm:t>
        <a:bodyPr/>
        <a:lstStyle/>
        <a:p>
          <a:endParaRPr lang="ru-RU"/>
        </a:p>
      </dgm:t>
    </dgm:pt>
    <dgm:pt modelId="{6D2E162A-29F9-45D8-9022-B85E6A661090}">
      <dgm:prSet custT="1"/>
      <dgm:spPr/>
      <dgm:t>
        <a:bodyPr/>
        <a:lstStyle/>
        <a:p>
          <a:r>
            <a:rPr lang="ru-RU" altLang="ru-RU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Пример: </a:t>
          </a:r>
          <a:r>
            <a:rPr lang="ru-RU" alt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русский, татарский, английский и т.д.</a:t>
          </a:r>
          <a:endParaRPr lang="ru-RU" sz="2000" i="1" dirty="0"/>
        </a:p>
      </dgm:t>
    </dgm:pt>
    <dgm:pt modelId="{D259F042-D0B6-43BD-B807-297610D61FC1}" type="parTrans" cxnId="{53338B13-9584-4334-A9E0-4F2EE57E62D3}">
      <dgm:prSet/>
      <dgm:spPr/>
      <dgm:t>
        <a:bodyPr/>
        <a:lstStyle/>
        <a:p>
          <a:endParaRPr lang="ru-RU"/>
        </a:p>
      </dgm:t>
    </dgm:pt>
    <dgm:pt modelId="{458AC2C5-524C-4A83-A34F-B471B2EED6C8}" type="sibTrans" cxnId="{53338B13-9584-4334-A9E0-4F2EE57E62D3}">
      <dgm:prSet/>
      <dgm:spPr/>
      <dgm:t>
        <a:bodyPr/>
        <a:lstStyle/>
        <a:p>
          <a:endParaRPr lang="ru-RU"/>
        </a:p>
      </dgm:t>
    </dgm:pt>
    <dgm:pt modelId="{53FB1770-F80D-401D-AC26-DA6988B65307}">
      <dgm:prSet custT="1"/>
      <dgm:spPr/>
      <dgm:t>
        <a:bodyPr/>
        <a:lstStyle/>
        <a:p>
          <a:r>
            <a:rPr lang="ru-RU" altLang="ru-RU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Пример: ноты в музыке, химические формулы в химии, уравнения в математике и т.д.</a:t>
          </a:r>
          <a:endParaRPr lang="ru-RU" sz="2000" b="1" i="1" dirty="0">
            <a:solidFill>
              <a:schemeClr val="bg1"/>
            </a:solidFill>
          </a:endParaRPr>
        </a:p>
      </dgm:t>
    </dgm:pt>
    <dgm:pt modelId="{777A040B-AF8E-461B-A908-C2591C6BF9D3}" type="parTrans" cxnId="{87611FC9-9932-4EC2-BAD8-63B2F5109888}">
      <dgm:prSet/>
      <dgm:spPr/>
      <dgm:t>
        <a:bodyPr/>
        <a:lstStyle/>
        <a:p>
          <a:endParaRPr lang="ru-RU"/>
        </a:p>
      </dgm:t>
    </dgm:pt>
    <dgm:pt modelId="{05DF1DCC-17D5-4CC3-9C6C-42D629FC84AA}" type="sibTrans" cxnId="{87611FC9-9932-4EC2-BAD8-63B2F5109888}">
      <dgm:prSet/>
      <dgm:spPr/>
      <dgm:t>
        <a:bodyPr/>
        <a:lstStyle/>
        <a:p>
          <a:endParaRPr lang="ru-RU"/>
        </a:p>
      </dgm:t>
    </dgm:pt>
    <dgm:pt modelId="{DFD4965D-3C14-4027-B218-36D6A2D8C369}" type="pres">
      <dgm:prSet presAssocID="{FC4C8119-BF78-41A0-B080-F07EC003625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6091C5-0B53-4C09-8DDE-96BB732A2EF4}" type="pres">
      <dgm:prSet presAssocID="{784D45B8-2D58-40A6-93B3-B230D8711F39}" presName="vertOne" presStyleCnt="0"/>
      <dgm:spPr/>
    </dgm:pt>
    <dgm:pt modelId="{5D989464-E371-4BFC-8CC0-B8068F834508}" type="pres">
      <dgm:prSet presAssocID="{784D45B8-2D58-40A6-93B3-B230D8711F39}" presName="txOne" presStyleLbl="node0" presStyleIdx="0" presStyleCnt="1" custScaleY="59473" custLinFactY="-160370" custLinFactNeighborX="-2401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17C77C-73BC-4E9E-BACE-8DC74504C886}" type="pres">
      <dgm:prSet presAssocID="{784D45B8-2D58-40A6-93B3-B230D8711F39}" presName="parTransOne" presStyleCnt="0"/>
      <dgm:spPr/>
    </dgm:pt>
    <dgm:pt modelId="{96022195-E0F7-4CC9-8B33-5C52B99C7DD5}" type="pres">
      <dgm:prSet presAssocID="{784D45B8-2D58-40A6-93B3-B230D8711F39}" presName="horzOne" presStyleCnt="0"/>
      <dgm:spPr/>
    </dgm:pt>
    <dgm:pt modelId="{417460B6-115F-475F-AF38-344644F9503F}" type="pres">
      <dgm:prSet presAssocID="{9CC63B96-AF28-4C2C-B182-2CE2607ED1D1}" presName="vertTwo" presStyleCnt="0"/>
      <dgm:spPr/>
    </dgm:pt>
    <dgm:pt modelId="{376C6366-E13A-45C7-93E1-062FA730401B}" type="pres">
      <dgm:prSet presAssocID="{9CC63B96-AF28-4C2C-B182-2CE2607ED1D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46FCAE-88B3-45C2-BC96-2B14AD07DF77}" type="pres">
      <dgm:prSet presAssocID="{9CC63B96-AF28-4C2C-B182-2CE2607ED1D1}" presName="parTransTwo" presStyleCnt="0"/>
      <dgm:spPr/>
    </dgm:pt>
    <dgm:pt modelId="{659088CB-070C-4340-8F83-881D52F4C265}" type="pres">
      <dgm:prSet presAssocID="{9CC63B96-AF28-4C2C-B182-2CE2607ED1D1}" presName="horzTwo" presStyleCnt="0"/>
      <dgm:spPr/>
    </dgm:pt>
    <dgm:pt modelId="{780A7F31-584C-4A3D-877A-2E95BECE0187}" type="pres">
      <dgm:prSet presAssocID="{6D2E162A-29F9-45D8-9022-B85E6A661090}" presName="vertThree" presStyleCnt="0"/>
      <dgm:spPr/>
    </dgm:pt>
    <dgm:pt modelId="{42CB528C-5931-4BA9-984A-41DA2BB811B7}" type="pres">
      <dgm:prSet presAssocID="{6D2E162A-29F9-45D8-9022-B85E6A661090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484421-549F-483E-8F8F-FD25293C937A}" type="pres">
      <dgm:prSet presAssocID="{6D2E162A-29F9-45D8-9022-B85E6A661090}" presName="horzThree" presStyleCnt="0"/>
      <dgm:spPr/>
    </dgm:pt>
    <dgm:pt modelId="{0862A0B8-57DA-4A4C-9968-47B14D81BB30}" type="pres">
      <dgm:prSet presAssocID="{3CD9B5FD-3F58-47A4-AE89-862D98583F3A}" presName="sibSpaceTwo" presStyleCnt="0"/>
      <dgm:spPr/>
    </dgm:pt>
    <dgm:pt modelId="{7D321574-B3FB-403D-BD83-4E75DDFF8DFB}" type="pres">
      <dgm:prSet presAssocID="{C83148BC-E2E0-4DE6-8CA1-E6038745F140}" presName="vertTwo" presStyleCnt="0"/>
      <dgm:spPr/>
    </dgm:pt>
    <dgm:pt modelId="{6336EEC7-174F-4FBA-8F09-A550F56C4920}" type="pres">
      <dgm:prSet presAssocID="{C83148BC-E2E0-4DE6-8CA1-E6038745F14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3B14CC-7B19-4E48-A8F7-09F1DEF226EF}" type="pres">
      <dgm:prSet presAssocID="{C83148BC-E2E0-4DE6-8CA1-E6038745F140}" presName="parTransTwo" presStyleCnt="0"/>
      <dgm:spPr/>
    </dgm:pt>
    <dgm:pt modelId="{1166895A-3D27-4233-A55B-DF66459023B7}" type="pres">
      <dgm:prSet presAssocID="{C83148BC-E2E0-4DE6-8CA1-E6038745F140}" presName="horzTwo" presStyleCnt="0"/>
      <dgm:spPr/>
    </dgm:pt>
    <dgm:pt modelId="{3D647C75-46CE-4B31-8B7E-A42F5AF54B9C}" type="pres">
      <dgm:prSet presAssocID="{53FB1770-F80D-401D-AC26-DA6988B65307}" presName="vertThree" presStyleCnt="0"/>
      <dgm:spPr/>
    </dgm:pt>
    <dgm:pt modelId="{C469103A-DF3B-4E8C-A054-425C1E2F7BC5}" type="pres">
      <dgm:prSet presAssocID="{53FB1770-F80D-401D-AC26-DA6988B6530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1C7E21-EF8B-4EE7-A5DA-B1FFAD7D7771}" type="pres">
      <dgm:prSet presAssocID="{53FB1770-F80D-401D-AC26-DA6988B65307}" presName="horzThree" presStyleCnt="0"/>
      <dgm:spPr/>
    </dgm:pt>
  </dgm:ptLst>
  <dgm:cxnLst>
    <dgm:cxn modelId="{87611FC9-9932-4EC2-BAD8-63B2F5109888}" srcId="{C83148BC-E2E0-4DE6-8CA1-E6038745F140}" destId="{53FB1770-F80D-401D-AC26-DA6988B65307}" srcOrd="0" destOrd="0" parTransId="{777A040B-AF8E-461B-A908-C2591C6BF9D3}" sibTransId="{05DF1DCC-17D5-4CC3-9C6C-42D629FC84AA}"/>
    <dgm:cxn modelId="{757019CC-C590-481E-8978-CD6A9E5D6C6D}" srcId="{784D45B8-2D58-40A6-93B3-B230D8711F39}" destId="{C83148BC-E2E0-4DE6-8CA1-E6038745F140}" srcOrd="1" destOrd="0" parTransId="{BE7EBD4A-592A-40E0-AF45-42EB3A227835}" sibTransId="{57AEACE5-CE93-4513-A74C-794EA2125644}"/>
    <dgm:cxn modelId="{53338B13-9584-4334-A9E0-4F2EE57E62D3}" srcId="{9CC63B96-AF28-4C2C-B182-2CE2607ED1D1}" destId="{6D2E162A-29F9-45D8-9022-B85E6A661090}" srcOrd="0" destOrd="0" parTransId="{D259F042-D0B6-43BD-B807-297610D61FC1}" sibTransId="{458AC2C5-524C-4A83-A34F-B471B2EED6C8}"/>
    <dgm:cxn modelId="{5A665038-D1E5-41DA-B4DA-502C4FC3893F}" srcId="{784D45B8-2D58-40A6-93B3-B230D8711F39}" destId="{9CC63B96-AF28-4C2C-B182-2CE2607ED1D1}" srcOrd="0" destOrd="0" parTransId="{51B8B7D2-74A4-4C0A-B98B-3707E944DCD3}" sibTransId="{3CD9B5FD-3F58-47A4-AE89-862D98583F3A}"/>
    <dgm:cxn modelId="{88C1470C-11F2-4EBF-9F85-3711D97614CF}" type="presOf" srcId="{9CC63B96-AF28-4C2C-B182-2CE2607ED1D1}" destId="{376C6366-E13A-45C7-93E1-062FA730401B}" srcOrd="0" destOrd="0" presId="urn:microsoft.com/office/officeart/2005/8/layout/hierarchy4"/>
    <dgm:cxn modelId="{A2480C72-0352-4D23-93B5-0B444528A3D4}" type="presOf" srcId="{784D45B8-2D58-40A6-93B3-B230D8711F39}" destId="{5D989464-E371-4BFC-8CC0-B8068F834508}" srcOrd="0" destOrd="0" presId="urn:microsoft.com/office/officeart/2005/8/layout/hierarchy4"/>
    <dgm:cxn modelId="{323A0ADC-6DF4-4651-BB88-40ACC8230797}" srcId="{FC4C8119-BF78-41A0-B080-F07EC0036255}" destId="{784D45B8-2D58-40A6-93B3-B230D8711F39}" srcOrd="0" destOrd="0" parTransId="{795A4CEF-BED5-44E2-93DA-2DB75CDF5BD2}" sibTransId="{98098D76-71C6-470C-BAC4-E384118F98A6}"/>
    <dgm:cxn modelId="{4ECC66B2-F47A-4CA0-BEB1-DC26C0000501}" type="presOf" srcId="{C83148BC-E2E0-4DE6-8CA1-E6038745F140}" destId="{6336EEC7-174F-4FBA-8F09-A550F56C4920}" srcOrd="0" destOrd="0" presId="urn:microsoft.com/office/officeart/2005/8/layout/hierarchy4"/>
    <dgm:cxn modelId="{BE702517-E416-41FA-B5F2-C31D44CA7DCA}" type="presOf" srcId="{FC4C8119-BF78-41A0-B080-F07EC0036255}" destId="{DFD4965D-3C14-4027-B218-36D6A2D8C369}" srcOrd="0" destOrd="0" presId="urn:microsoft.com/office/officeart/2005/8/layout/hierarchy4"/>
    <dgm:cxn modelId="{F47B0C13-09D4-4D37-91DF-814227123941}" type="presOf" srcId="{6D2E162A-29F9-45D8-9022-B85E6A661090}" destId="{42CB528C-5931-4BA9-984A-41DA2BB811B7}" srcOrd="0" destOrd="0" presId="urn:microsoft.com/office/officeart/2005/8/layout/hierarchy4"/>
    <dgm:cxn modelId="{5AED7606-6BBF-4A05-9390-488C499F0799}" type="presOf" srcId="{53FB1770-F80D-401D-AC26-DA6988B65307}" destId="{C469103A-DF3B-4E8C-A054-425C1E2F7BC5}" srcOrd="0" destOrd="0" presId="urn:microsoft.com/office/officeart/2005/8/layout/hierarchy4"/>
    <dgm:cxn modelId="{A29746B9-CEEC-4EED-9DCE-F643656C76D7}" type="presParOf" srcId="{DFD4965D-3C14-4027-B218-36D6A2D8C369}" destId="{276091C5-0B53-4C09-8DDE-96BB732A2EF4}" srcOrd="0" destOrd="0" presId="urn:microsoft.com/office/officeart/2005/8/layout/hierarchy4"/>
    <dgm:cxn modelId="{8450D589-1B01-47FE-AF7F-BE32D1B7B530}" type="presParOf" srcId="{276091C5-0B53-4C09-8DDE-96BB732A2EF4}" destId="{5D989464-E371-4BFC-8CC0-B8068F834508}" srcOrd="0" destOrd="0" presId="urn:microsoft.com/office/officeart/2005/8/layout/hierarchy4"/>
    <dgm:cxn modelId="{80C69DCC-9ECB-49DD-8964-E80C338A7296}" type="presParOf" srcId="{276091C5-0B53-4C09-8DDE-96BB732A2EF4}" destId="{0017C77C-73BC-4E9E-BACE-8DC74504C886}" srcOrd="1" destOrd="0" presId="urn:microsoft.com/office/officeart/2005/8/layout/hierarchy4"/>
    <dgm:cxn modelId="{E86F87AD-AA25-45B2-BA6A-5035A992B2D6}" type="presParOf" srcId="{276091C5-0B53-4C09-8DDE-96BB732A2EF4}" destId="{96022195-E0F7-4CC9-8B33-5C52B99C7DD5}" srcOrd="2" destOrd="0" presId="urn:microsoft.com/office/officeart/2005/8/layout/hierarchy4"/>
    <dgm:cxn modelId="{74418AF8-BDB9-4927-AD44-F6E8547C6E43}" type="presParOf" srcId="{96022195-E0F7-4CC9-8B33-5C52B99C7DD5}" destId="{417460B6-115F-475F-AF38-344644F9503F}" srcOrd="0" destOrd="0" presId="urn:microsoft.com/office/officeart/2005/8/layout/hierarchy4"/>
    <dgm:cxn modelId="{D72283EA-9624-4612-9E16-AB07FE06B613}" type="presParOf" srcId="{417460B6-115F-475F-AF38-344644F9503F}" destId="{376C6366-E13A-45C7-93E1-062FA730401B}" srcOrd="0" destOrd="0" presId="urn:microsoft.com/office/officeart/2005/8/layout/hierarchy4"/>
    <dgm:cxn modelId="{6333DA1E-CFDF-4D5D-9B5D-EC672685D28E}" type="presParOf" srcId="{417460B6-115F-475F-AF38-344644F9503F}" destId="{A746FCAE-88B3-45C2-BC96-2B14AD07DF77}" srcOrd="1" destOrd="0" presId="urn:microsoft.com/office/officeart/2005/8/layout/hierarchy4"/>
    <dgm:cxn modelId="{9CA5A907-490E-4109-934D-65F1047DDAE7}" type="presParOf" srcId="{417460B6-115F-475F-AF38-344644F9503F}" destId="{659088CB-070C-4340-8F83-881D52F4C265}" srcOrd="2" destOrd="0" presId="urn:microsoft.com/office/officeart/2005/8/layout/hierarchy4"/>
    <dgm:cxn modelId="{9126FEFF-3921-401E-9441-06EC0A4B3200}" type="presParOf" srcId="{659088CB-070C-4340-8F83-881D52F4C265}" destId="{780A7F31-584C-4A3D-877A-2E95BECE0187}" srcOrd="0" destOrd="0" presId="urn:microsoft.com/office/officeart/2005/8/layout/hierarchy4"/>
    <dgm:cxn modelId="{CD63A16D-5856-4195-AEEA-9265B94010BF}" type="presParOf" srcId="{780A7F31-584C-4A3D-877A-2E95BECE0187}" destId="{42CB528C-5931-4BA9-984A-41DA2BB811B7}" srcOrd="0" destOrd="0" presId="urn:microsoft.com/office/officeart/2005/8/layout/hierarchy4"/>
    <dgm:cxn modelId="{59D8ED35-EF93-4D43-9BB3-155FBDB880AE}" type="presParOf" srcId="{780A7F31-584C-4A3D-877A-2E95BECE0187}" destId="{5E484421-549F-483E-8F8F-FD25293C937A}" srcOrd="1" destOrd="0" presId="urn:microsoft.com/office/officeart/2005/8/layout/hierarchy4"/>
    <dgm:cxn modelId="{002D7FA7-E650-464F-913D-6D5380BA0D51}" type="presParOf" srcId="{96022195-E0F7-4CC9-8B33-5C52B99C7DD5}" destId="{0862A0B8-57DA-4A4C-9968-47B14D81BB30}" srcOrd="1" destOrd="0" presId="urn:microsoft.com/office/officeart/2005/8/layout/hierarchy4"/>
    <dgm:cxn modelId="{76B78A65-684C-4758-BC55-C8E952DAFAA6}" type="presParOf" srcId="{96022195-E0F7-4CC9-8B33-5C52B99C7DD5}" destId="{7D321574-B3FB-403D-BD83-4E75DDFF8DFB}" srcOrd="2" destOrd="0" presId="urn:microsoft.com/office/officeart/2005/8/layout/hierarchy4"/>
    <dgm:cxn modelId="{2D7DF73F-2C98-4CBE-9063-908962EA9AED}" type="presParOf" srcId="{7D321574-B3FB-403D-BD83-4E75DDFF8DFB}" destId="{6336EEC7-174F-4FBA-8F09-A550F56C4920}" srcOrd="0" destOrd="0" presId="urn:microsoft.com/office/officeart/2005/8/layout/hierarchy4"/>
    <dgm:cxn modelId="{E1A55EED-AA9C-4EC8-A240-0DFBE1533A50}" type="presParOf" srcId="{7D321574-B3FB-403D-BD83-4E75DDFF8DFB}" destId="{F03B14CC-7B19-4E48-A8F7-09F1DEF226EF}" srcOrd="1" destOrd="0" presId="urn:microsoft.com/office/officeart/2005/8/layout/hierarchy4"/>
    <dgm:cxn modelId="{927947E6-07A6-46A8-AE1C-34E0E4498D48}" type="presParOf" srcId="{7D321574-B3FB-403D-BD83-4E75DDFF8DFB}" destId="{1166895A-3D27-4233-A55B-DF66459023B7}" srcOrd="2" destOrd="0" presId="urn:microsoft.com/office/officeart/2005/8/layout/hierarchy4"/>
    <dgm:cxn modelId="{25902999-258A-4DB0-B203-D41F9A011FAD}" type="presParOf" srcId="{1166895A-3D27-4233-A55B-DF66459023B7}" destId="{3D647C75-46CE-4B31-8B7E-A42F5AF54B9C}" srcOrd="0" destOrd="0" presId="urn:microsoft.com/office/officeart/2005/8/layout/hierarchy4"/>
    <dgm:cxn modelId="{2E106C8E-AAB3-4F66-BBF5-0AF87B20D4EE}" type="presParOf" srcId="{3D647C75-46CE-4B31-8B7E-A42F5AF54B9C}" destId="{C469103A-DF3B-4E8C-A054-425C1E2F7BC5}" srcOrd="0" destOrd="0" presId="urn:microsoft.com/office/officeart/2005/8/layout/hierarchy4"/>
    <dgm:cxn modelId="{49CC7FBC-9A5D-4EA1-A184-793230CC2C8B}" type="presParOf" srcId="{3D647C75-46CE-4B31-8B7E-A42F5AF54B9C}" destId="{301C7E21-EF8B-4EE7-A5DA-B1FFAD7D777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89464-E371-4BFC-8CC0-B8068F834508}">
      <dsp:nvSpPr>
        <dsp:cNvPr id="0" name=""/>
        <dsp:cNvSpPr/>
      </dsp:nvSpPr>
      <dsp:spPr>
        <a:xfrm>
          <a:off x="0" y="0"/>
          <a:ext cx="6091499" cy="1080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0" kern="1200" dirty="0" smtClean="0"/>
            <a:t>Знак</a:t>
          </a:r>
          <a:endParaRPr lang="ru-RU" sz="5400" b="0" kern="1200" dirty="0"/>
        </a:p>
      </dsp:txBody>
      <dsp:txXfrm>
        <a:off x="31636" y="31636"/>
        <a:ext cx="6028227" cy="1016847"/>
      </dsp:txXfrm>
    </dsp:sp>
    <dsp:sp modelId="{376C6366-E13A-45C7-93E1-062FA730401B}">
      <dsp:nvSpPr>
        <dsp:cNvPr id="0" name=""/>
        <dsp:cNvSpPr/>
      </dsp:nvSpPr>
      <dsp:spPr>
        <a:xfrm>
          <a:off x="2250" y="1188132"/>
          <a:ext cx="2922984" cy="1080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Пиктограмма</a:t>
          </a:r>
          <a:endParaRPr lang="ru-RU" sz="3400" kern="1200" dirty="0"/>
        </a:p>
      </dsp:txBody>
      <dsp:txXfrm>
        <a:off x="33886" y="1219768"/>
        <a:ext cx="2859712" cy="1016847"/>
      </dsp:txXfrm>
    </dsp:sp>
    <dsp:sp modelId="{42CB528C-5931-4BA9-984A-41DA2BB811B7}">
      <dsp:nvSpPr>
        <dsp:cNvPr id="0" name=""/>
        <dsp:cNvSpPr/>
      </dsp:nvSpPr>
      <dsp:spPr>
        <a:xfrm>
          <a:off x="2250" y="2374932"/>
          <a:ext cx="2922984" cy="1080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Соглашение явное</a:t>
          </a:r>
          <a:endParaRPr lang="ru-RU" sz="2300" kern="1200" dirty="0"/>
        </a:p>
      </dsp:txBody>
      <dsp:txXfrm>
        <a:off x="33886" y="2406568"/>
        <a:ext cx="2859712" cy="1016847"/>
      </dsp:txXfrm>
    </dsp:sp>
    <dsp:sp modelId="{6336EEC7-174F-4FBA-8F09-A550F56C4920}">
      <dsp:nvSpPr>
        <dsp:cNvPr id="0" name=""/>
        <dsp:cNvSpPr/>
      </dsp:nvSpPr>
      <dsp:spPr>
        <a:xfrm>
          <a:off x="3170765" y="1188131"/>
          <a:ext cx="2922984" cy="1080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Символ</a:t>
          </a:r>
          <a:endParaRPr lang="ru-RU" sz="3400" kern="1200" dirty="0"/>
        </a:p>
      </dsp:txBody>
      <dsp:txXfrm>
        <a:off x="3202401" y="1219767"/>
        <a:ext cx="2859712" cy="1016847"/>
      </dsp:txXfrm>
    </dsp:sp>
    <dsp:sp modelId="{C469103A-DF3B-4E8C-A054-425C1E2F7BC5}">
      <dsp:nvSpPr>
        <dsp:cNvPr id="0" name=""/>
        <dsp:cNvSpPr/>
      </dsp:nvSpPr>
      <dsp:spPr>
        <a:xfrm>
          <a:off x="3170765" y="2374931"/>
          <a:ext cx="2922984" cy="1080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Неявное соглашение (по договорённости)</a:t>
          </a:r>
          <a:endParaRPr lang="ru-RU" sz="2300" kern="1200" dirty="0"/>
        </a:p>
      </dsp:txBody>
      <dsp:txXfrm>
        <a:off x="3202401" y="2406567"/>
        <a:ext cx="2859712" cy="1016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89464-E371-4BFC-8CC0-B8068F834508}">
      <dsp:nvSpPr>
        <dsp:cNvPr id="0" name=""/>
        <dsp:cNvSpPr/>
      </dsp:nvSpPr>
      <dsp:spPr>
        <a:xfrm>
          <a:off x="0" y="0"/>
          <a:ext cx="8418716" cy="797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ЯЗЫК</a:t>
          </a:r>
          <a:endParaRPr lang="ru-RU" sz="3200" b="1" kern="1200" dirty="0"/>
        </a:p>
      </dsp:txBody>
      <dsp:txXfrm>
        <a:off x="23371" y="23371"/>
        <a:ext cx="8371974" cy="751214"/>
      </dsp:txXfrm>
    </dsp:sp>
    <dsp:sp modelId="{376C6366-E13A-45C7-93E1-062FA730401B}">
      <dsp:nvSpPr>
        <dsp:cNvPr id="0" name=""/>
        <dsp:cNvSpPr/>
      </dsp:nvSpPr>
      <dsp:spPr>
        <a:xfrm>
          <a:off x="3109" y="965478"/>
          <a:ext cx="4039690" cy="134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Естественный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язык, используемый для общения людей.</a:t>
          </a:r>
          <a:endParaRPr lang="ru-RU" sz="2000" kern="1200" dirty="0"/>
        </a:p>
      </dsp:txBody>
      <dsp:txXfrm>
        <a:off x="42406" y="1004775"/>
        <a:ext cx="3961096" cy="1263117"/>
      </dsp:txXfrm>
    </dsp:sp>
    <dsp:sp modelId="{42CB528C-5931-4BA9-984A-41DA2BB811B7}">
      <dsp:nvSpPr>
        <dsp:cNvPr id="0" name=""/>
        <dsp:cNvSpPr/>
      </dsp:nvSpPr>
      <dsp:spPr>
        <a:xfrm>
          <a:off x="3109" y="2473055"/>
          <a:ext cx="4039690" cy="134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Пример: </a:t>
          </a:r>
          <a:r>
            <a:rPr lang="ru-RU" alt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русский, татарский, английский и т.д.</a:t>
          </a:r>
          <a:endParaRPr lang="ru-RU" sz="2000" i="1" kern="1200" dirty="0"/>
        </a:p>
      </dsp:txBody>
      <dsp:txXfrm>
        <a:off x="42406" y="2512352"/>
        <a:ext cx="3961096" cy="1263117"/>
      </dsp:txXfrm>
    </dsp:sp>
    <dsp:sp modelId="{6336EEC7-174F-4FBA-8F09-A550F56C4920}">
      <dsp:nvSpPr>
        <dsp:cNvPr id="0" name=""/>
        <dsp:cNvSpPr/>
      </dsp:nvSpPr>
      <dsp:spPr>
        <a:xfrm>
          <a:off x="4382135" y="965478"/>
          <a:ext cx="4039690" cy="134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Формальный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язык, в котором одинаковые сочетания знаков всегда имеют одинаковый смысл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4421432" y="1004775"/>
        <a:ext cx="3961096" cy="1263117"/>
      </dsp:txXfrm>
    </dsp:sp>
    <dsp:sp modelId="{C469103A-DF3B-4E8C-A054-425C1E2F7BC5}">
      <dsp:nvSpPr>
        <dsp:cNvPr id="0" name=""/>
        <dsp:cNvSpPr/>
      </dsp:nvSpPr>
      <dsp:spPr>
        <a:xfrm>
          <a:off x="4382135" y="2473055"/>
          <a:ext cx="4039690" cy="134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Пример: ноты в музыке, химические формулы в химии, уравнения в математике и т.д.</a:t>
          </a:r>
          <a:endParaRPr lang="ru-RU" sz="2000" b="1" i="1" kern="1200" dirty="0">
            <a:solidFill>
              <a:schemeClr val="bg1"/>
            </a:solidFill>
          </a:endParaRPr>
        </a:p>
      </dsp:txBody>
      <dsp:txXfrm>
        <a:off x="4421432" y="2512352"/>
        <a:ext cx="3961096" cy="1263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2C91C-0AAE-481E-B8EC-DFEF769B0F94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3614B-6C0C-4E84-91BA-08BD2AE53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614B-6C0C-4E84-91BA-08BD2AE5315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9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B110-6B1C-4CD9-A131-DCF9572F6C95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52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0ACB-40B9-430F-B7FD-C5707FB28240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114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B1FD-FB2C-40F3-BD77-4923B362946B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2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C756-F62E-4BE8-8CB9-9CC3A798BB4A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96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991-6B2D-4C4D-9A90-B329800F725C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13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6120-2FDA-421D-BAE6-0414C9E40A74}" type="datetime1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7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4225-087F-4065-92AD-F07AD3E1C3CA}" type="datetime1">
              <a:rPr lang="ru-RU" smtClean="0"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52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7C4E-E227-46D7-A66C-D5FB9553A7B9}" type="datetime1">
              <a:rPr lang="ru-RU" smtClean="0"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30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666E-B1AB-402A-B98E-B7BCEFB4BECF}" type="datetime1">
              <a:rPr lang="ru-RU" smtClean="0"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4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A08D-EB07-48F4-B4F3-9A660E418E43}" type="datetime1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6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124C-225B-4B9F-A09E-93B564A62469}" type="datetime1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54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D9AAD-8A94-4E05-A686-BF7A0DB587E7}" type="datetime1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68DD2-FA90-4DB8-9014-CBE64B42C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0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77;&#1076;&#1089;&#1090;&#1072;&#1074;&#1083;&#1077;&#1085;&#1080;&#1077;%20&#1080;&#1085;&#1092;&#1086;&#1088;&#1084;&#1072;&#1094;&#1080;&#1080;.et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40;&#1058;&#1068;&#1071;&#1053;&#1040;\Desktop\&#1086;&#1090;&#1082;&#1088;&#1099;&#1090;&#1099;&#1077;%20&#1091;&#1088;&#1086;&#1082;&#1080;%202017\7%20&#1082;&#1083;&#1072;&#1089;&#1089;\&#1055;&#1088;&#1077;&#1076;&#1089;&#1090;&#1072;&#1074;&#1083;&#1077;&#1085;&#1080;&#1077;%20&#1080;&#1085;&#1092;&#1086;&#1088;&#1084;&#1072;&#1094;&#1080;&#1080;_7%20&#1082;&#1083;_&#1060;&#1043;&#1054;&#1057;\&#1055;&#1077;&#1089;&#1085;&#1103;%20&#1083;&#1080;&#1089;&#1099;%20&#1040;&#1083;&#1080;&#1089;&#1099;%20&#1080;%20&#1082;&#1086;&#1090;&#1072;%20&#1041;&#1072;&#1079;&#1080;&#1083;&#1080;&#1086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40;&#1058;&#1068;&#1071;&#1053;&#1040;\Desktop\&#1086;&#1090;&#1082;&#1088;&#1099;&#1090;&#1099;&#1077;%20&#1091;&#1088;&#1086;&#1082;&#1080;%202017\7%20&#1082;&#1083;&#1072;&#1089;&#1089;\&#1055;&#1088;&#1077;&#1076;&#1089;&#1090;&#1072;&#1074;&#1083;&#1077;&#1085;&#1080;&#1077;%20&#1080;&#1085;&#1092;&#1086;&#1088;&#1084;&#1072;&#1094;&#1080;&#1080;_7%20&#1082;&#1083;_&#1060;&#1043;&#1054;&#1057;\&#1059;&#1084;&#1082;&#1072;_&#1082;&#1086;&#1083;&#1099;&#1073;&#1077;&#1083;&#1100;&#1085;&#1072;&#1103;%20&#1084;&#1077;&#1076;&#1074;&#1077;&#1076;&#1080;&#1094;&#1099;.mp3" TargetMode="Externa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jenabunshi.com/wp-content/uploads/2011/01/&#1087;&#1080;&#1089;&#1100;&#1084;&#1086;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Проверка домашней работы</a:t>
            </a:r>
            <a:endParaRPr lang="ru-RU" sz="3600" b="1" dirty="0"/>
          </a:p>
        </p:txBody>
      </p:sp>
      <p:pic>
        <p:nvPicPr>
          <p:cNvPr id="3" name="Рисунок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7" y="4365104"/>
            <a:ext cx="1296144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27509"/>
            <a:ext cx="1213816" cy="1105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4" y="2780928"/>
            <a:ext cx="1226211" cy="114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43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91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Игра по группам</a:t>
            </a:r>
            <a:br>
              <a:rPr lang="ru-RU" sz="3600" b="1" dirty="0" smtClean="0"/>
            </a:br>
            <a:r>
              <a:rPr lang="ru-RU" sz="3600" b="1" dirty="0" smtClean="0"/>
              <a:t>«Разговор через стекло»</a:t>
            </a:r>
            <a:endParaRPr lang="ru-RU" sz="36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1113081"/>
            <a:ext cx="8784975" cy="1163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600" b="1" dirty="0">
                <a:solidFill>
                  <a:srgbClr val="C00000"/>
                </a:solidFill>
              </a:rPr>
              <a:t>Задание 1: Можно использовать только </a:t>
            </a:r>
            <a:r>
              <a:rPr lang="ru-RU" sz="2600" b="1" dirty="0" smtClean="0">
                <a:solidFill>
                  <a:srgbClr val="C00000"/>
                </a:solidFill>
              </a:rPr>
              <a:t>жесты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13070" y="3240562"/>
            <a:ext cx="8496944" cy="1094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700" b="1" dirty="0">
                <a:solidFill>
                  <a:srgbClr val="C00000"/>
                </a:solidFill>
              </a:rPr>
              <a:t>Задание 2: Можно использовать символы, пиктограммы и </a:t>
            </a:r>
            <a:r>
              <a:rPr lang="ru-RU" sz="4700" b="1" dirty="0" smtClean="0">
                <a:solidFill>
                  <a:srgbClr val="C00000"/>
                </a:solidFill>
              </a:rPr>
              <a:t>жесты:</a:t>
            </a:r>
            <a:endParaRPr lang="ru-RU" sz="4700" b="1" dirty="0">
              <a:solidFill>
                <a:srgbClr val="C0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15910" y="2057231"/>
            <a:ext cx="8728090" cy="2091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600" i="1" dirty="0" smtClean="0"/>
              <a:t>Зовешь приятеля покататься на велосипедах</a:t>
            </a:r>
            <a:r>
              <a:rPr lang="ru-RU" sz="2600" i="1" dirty="0"/>
              <a:t>.</a:t>
            </a:r>
            <a:endParaRPr lang="ru-RU" sz="2600" i="1" dirty="0" smtClean="0"/>
          </a:p>
          <a:p>
            <a:pPr algn="just"/>
            <a:r>
              <a:rPr lang="ru-RU" sz="2600" i="1" dirty="0" smtClean="0"/>
              <a:t>Хочешь </a:t>
            </a:r>
            <a:r>
              <a:rPr lang="ru-RU" sz="2600" i="1" dirty="0"/>
              <a:t>узнать который сейчас </a:t>
            </a:r>
            <a:r>
              <a:rPr lang="ru-RU" sz="2600" i="1" dirty="0" smtClean="0"/>
              <a:t>час.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15910" y="4149080"/>
            <a:ext cx="8291264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600" i="1" dirty="0" smtClean="0"/>
              <a:t>Сообщаешь </a:t>
            </a:r>
            <a:r>
              <a:rPr lang="ru-RU" sz="2600" i="1" dirty="0"/>
              <a:t>другу о том, что завтра контрольная работа по </a:t>
            </a:r>
            <a:r>
              <a:rPr lang="ru-RU" sz="2600" i="1" dirty="0" smtClean="0"/>
              <a:t>информатике</a:t>
            </a:r>
            <a:r>
              <a:rPr lang="ru-RU" sz="2600" i="1" dirty="0"/>
              <a:t>.</a:t>
            </a:r>
            <a:endParaRPr lang="ru-RU" sz="2600" i="1" dirty="0" smtClean="0"/>
          </a:p>
          <a:p>
            <a:pPr algn="just"/>
            <a:r>
              <a:rPr lang="ru-RU" sz="2600" i="1" dirty="0"/>
              <a:t>Ты очень голоден и просишь товарища принести ему </a:t>
            </a:r>
            <a:r>
              <a:rPr lang="ru-RU" sz="2600" i="1" dirty="0" smtClean="0"/>
              <a:t>поесть.</a:t>
            </a:r>
            <a:endParaRPr lang="ru-RU" sz="26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27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211126167_shutterstock_1170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232">
            <a:off x="5221188" y="2727159"/>
            <a:ext cx="3645294" cy="309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1" y="455275"/>
            <a:ext cx="824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Музыкальная пауза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75094" y="1367189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Передает ли музыка информацию?</a:t>
            </a:r>
            <a:endParaRPr lang="ru-RU" sz="28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8766">
            <a:off x="349362" y="3193319"/>
            <a:ext cx="3553241" cy="28073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45" y="2924944"/>
            <a:ext cx="1878824" cy="23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17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92100" y="188640"/>
            <a:ext cx="8384356" cy="273712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3600" b="1" kern="0" dirty="0" smtClean="0">
                <a:latin typeface="+mj-lt"/>
              </a:rPr>
              <a:t>Можно ли угадать название мультфильма?</a:t>
            </a:r>
          </a:p>
          <a:p>
            <a:pPr eaLnBrk="1" hangingPunct="1">
              <a:defRPr/>
            </a:pPr>
            <a:r>
              <a:rPr lang="ru-RU" altLang="ru-RU" i="1" kern="0" dirty="0" smtClean="0">
                <a:latin typeface="+mj-lt"/>
              </a:rPr>
              <a:t>По звучанию мелодии.</a:t>
            </a:r>
          </a:p>
          <a:p>
            <a:pPr eaLnBrk="1" hangingPunct="1">
              <a:defRPr/>
            </a:pPr>
            <a:r>
              <a:rPr lang="ru-RU" altLang="ru-RU" i="1" kern="0" dirty="0" smtClean="0">
                <a:latin typeface="+mj-lt"/>
              </a:rPr>
              <a:t>По картинке или тексту.</a:t>
            </a:r>
          </a:p>
          <a:p>
            <a:pPr eaLnBrk="1" hangingPunct="1">
              <a:defRPr/>
            </a:pPr>
            <a:r>
              <a:rPr lang="ru-RU" altLang="ru-RU" i="1" kern="0" dirty="0" smtClean="0">
                <a:latin typeface="+mj-lt"/>
              </a:rPr>
              <a:t>По нотам и др.</a:t>
            </a:r>
          </a:p>
          <a:p>
            <a:pPr eaLnBrk="1" hangingPunct="1">
              <a:defRPr/>
            </a:pPr>
            <a:endParaRPr lang="ru-RU" altLang="ru-RU" sz="2400" b="1" kern="0" dirty="0" smtClean="0">
              <a:latin typeface="Arial Unicode MS" pitchFamily="34" charset="-128"/>
            </a:endParaRPr>
          </a:p>
          <a:p>
            <a:pPr eaLnBrk="1" hangingPunct="1">
              <a:buFontTx/>
              <a:buNone/>
              <a:defRPr/>
            </a:pPr>
            <a:endParaRPr lang="ru-RU" altLang="ru-RU" b="1" kern="0" dirty="0" smtClean="0">
              <a:latin typeface="Arial Unicode MS" pitchFamily="34" charset="-128"/>
            </a:endParaRPr>
          </a:p>
          <a:p>
            <a:pPr eaLnBrk="1" hangingPunct="1">
              <a:buFontTx/>
              <a:buNone/>
              <a:defRPr/>
            </a:pPr>
            <a:endParaRPr lang="ru-RU" altLang="ru-RU" sz="2800" kern="0" dirty="0" smtClean="0"/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24" y="3991200"/>
            <a:ext cx="3201796" cy="1814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49624"/>
            <a:ext cx="2487613" cy="165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15" y="5161982"/>
            <a:ext cx="2405062" cy="1354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1" y="3972023"/>
            <a:ext cx="2750443" cy="20635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465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04888" y="746125"/>
            <a:ext cx="70234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«Песня лисы Алисы и кота </a:t>
            </a:r>
            <a:r>
              <a:rPr lang="ru-RU" altLang="ru-RU" sz="2800" b="1" dirty="0" err="1"/>
              <a:t>Базилио</a:t>
            </a:r>
            <a:r>
              <a:rPr lang="ru-RU" altLang="ru-RU" sz="2800" b="1" dirty="0"/>
              <a:t>»</a:t>
            </a:r>
          </a:p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 Приключения Буратино</a:t>
            </a:r>
          </a:p>
        </p:txBody>
      </p:sp>
      <p:pic>
        <p:nvPicPr>
          <p:cNvPr id="2" name="Песня лисы Алисы и кота Базили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05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69" y="1862138"/>
            <a:ext cx="5664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294" y="-315416"/>
            <a:ext cx="2036763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418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34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692150"/>
            <a:ext cx="835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«Колыбельная медведицы»</a:t>
            </a:r>
          </a:p>
        </p:txBody>
      </p:sp>
      <p:pic>
        <p:nvPicPr>
          <p:cNvPr id="2" name="Умка_колыбельная медведиц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05" y="1484784"/>
            <a:ext cx="5689907" cy="426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4412" y="151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195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959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060" name="Прямоугольник 2059"/>
          <p:cNvSpPr/>
          <p:nvPr/>
        </p:nvSpPr>
        <p:spPr>
          <a:xfrm>
            <a:off x="179512" y="260648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Практическая работа </a:t>
            </a:r>
            <a:endParaRPr lang="ru-RU" sz="2800" b="1" dirty="0" smtClean="0"/>
          </a:p>
          <a:p>
            <a:pPr algn="ctr"/>
            <a:r>
              <a:rPr lang="ru-RU" sz="2400" dirty="0"/>
              <a:t>в</a:t>
            </a:r>
            <a:r>
              <a:rPr lang="ru-RU" sz="2400" dirty="0" smtClean="0"/>
              <a:t> программе «Координатная плоскость»</a:t>
            </a:r>
            <a:endParaRPr lang="ru-RU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91275"/>
            <a:ext cx="6840760" cy="520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030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58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На сегодняшнем уроке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ru-RU" i="1"/>
              <a:t>Я </a:t>
            </a:r>
            <a:r>
              <a:rPr lang="ru-RU" i="1" smtClean="0"/>
              <a:t>научился…</a:t>
            </a:r>
            <a:endParaRPr lang="ru-RU" dirty="0"/>
          </a:p>
          <a:p>
            <a:endParaRPr lang="ru-RU" i="1" dirty="0" smtClean="0"/>
          </a:p>
          <a:p>
            <a:r>
              <a:rPr lang="ru-RU" i="1" dirty="0" smtClean="0"/>
              <a:t>Было трудно…</a:t>
            </a: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027" y="1844824"/>
            <a:ext cx="1213816" cy="1105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46" y="4044178"/>
            <a:ext cx="1226211" cy="114164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80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Домашнее задание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§</a:t>
            </a:r>
            <a:r>
              <a:rPr lang="ru-RU" dirty="0" smtClean="0"/>
              <a:t> </a:t>
            </a:r>
            <a:r>
              <a:rPr lang="ru-RU" dirty="0"/>
              <a:t>1.4</a:t>
            </a:r>
            <a:r>
              <a:rPr lang="ru-RU" dirty="0" smtClean="0"/>
              <a:t>., ответить на вопросы </a:t>
            </a:r>
            <a:r>
              <a:rPr lang="ru-RU" dirty="0"/>
              <a:t>и задания </a:t>
            </a:r>
            <a:r>
              <a:rPr lang="ru-RU" dirty="0" smtClean="0"/>
              <a:t>устно,</a:t>
            </a:r>
          </a:p>
          <a:p>
            <a:pPr marL="0" indent="0" algn="just">
              <a:buNone/>
            </a:pPr>
            <a:r>
              <a:rPr lang="ru-RU" dirty="0" smtClean="0"/>
              <a:t>РТ: № 24-26, 29.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38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32855" y="3046749"/>
            <a:ext cx="2376264" cy="23042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67944" y="3068960"/>
            <a:ext cx="2376264" cy="23042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19872" y="4005064"/>
            <a:ext cx="2376264" cy="23042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308304" y="3071394"/>
            <a:ext cx="936104" cy="3406587"/>
          </a:xfrm>
          <a:prstGeom prst="rightBrace">
            <a:avLst>
              <a:gd name="adj1" fmla="val 8333"/>
              <a:gd name="adj2" fmla="val 4952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16200000">
            <a:off x="7424711" y="4409503"/>
            <a:ext cx="218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36 человек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100898"/>
            <a:ext cx="2191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Математический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0613" y="386104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6523" y="3140968"/>
            <a:ext cx="2179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Физический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2100" y="3861047"/>
            <a:ext cx="68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14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1256" y="6314384"/>
            <a:ext cx="1979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Химический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9059" y="5635175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2809" y="352859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8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2266" y="469552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1555" y="469552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5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1860" y="386104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44108" y="3863785"/>
            <a:ext cx="68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5976" y="5631631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10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5976" y="419694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9972" y="350100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68044" y="469552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06868" y="468216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456" y="4973225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36-7-6-2-3-1-5-4=8  учеников класса не посещают никакие кружки</a:t>
            </a:r>
            <a:endParaRPr lang="ru-RU" b="1" dirty="0"/>
          </a:p>
        </p:txBody>
      </p:sp>
      <p:sp>
        <p:nvSpPr>
          <p:cNvPr id="27" name="Объект 2"/>
          <p:cNvSpPr>
            <a:spLocks noGrp="1"/>
          </p:cNvSpPr>
          <p:nvPr>
            <p:ph idx="1"/>
          </p:nvPr>
        </p:nvSpPr>
        <p:spPr>
          <a:xfrm>
            <a:off x="241176" y="132603"/>
            <a:ext cx="8507288" cy="228828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000" dirty="0"/>
              <a:t>В классе </a:t>
            </a:r>
            <a:r>
              <a:rPr lang="ru-RU" sz="2000" b="1" dirty="0"/>
              <a:t>36</a:t>
            </a:r>
            <a:r>
              <a:rPr lang="ru-RU" sz="2000" dirty="0"/>
              <a:t> человек. Ученики это­го класса посещают </a:t>
            </a:r>
            <a:r>
              <a:rPr lang="ru-RU" sz="2000" dirty="0">
                <a:solidFill>
                  <a:srgbClr val="FF0000"/>
                </a:solidFill>
              </a:rPr>
              <a:t>математический</a:t>
            </a:r>
            <a:r>
              <a:rPr lang="ru-RU" sz="2000" dirty="0"/>
              <a:t>, </a:t>
            </a:r>
            <a:r>
              <a:rPr lang="ru-RU" sz="2000" dirty="0">
                <a:solidFill>
                  <a:srgbClr val="00B050"/>
                </a:solidFill>
              </a:rPr>
              <a:t>физический</a:t>
            </a:r>
            <a:r>
              <a:rPr lang="ru-RU" sz="2000" dirty="0"/>
              <a:t> и </a:t>
            </a:r>
            <a:r>
              <a:rPr lang="ru-RU" sz="2000" dirty="0">
                <a:solidFill>
                  <a:srgbClr val="0070C0"/>
                </a:solidFill>
              </a:rPr>
              <a:t>химический</a:t>
            </a:r>
            <a:r>
              <a:rPr lang="ru-RU" sz="2000" dirty="0"/>
              <a:t> </a:t>
            </a:r>
            <a:r>
              <a:rPr lang="ru-RU" sz="2000" dirty="0" smtClean="0"/>
              <a:t>кружки. </a:t>
            </a:r>
            <a:r>
              <a:rPr lang="ru-RU" sz="2000" dirty="0" smtClean="0">
                <a:solidFill>
                  <a:srgbClr val="FF0000"/>
                </a:solidFill>
              </a:rPr>
              <a:t>Математический</a:t>
            </a:r>
            <a:r>
              <a:rPr lang="ru-RU" sz="2000" dirty="0" smtClean="0"/>
              <a:t> </a:t>
            </a:r>
            <a:r>
              <a:rPr lang="ru-RU" sz="2000" dirty="0"/>
              <a:t>кружок по­сещают </a:t>
            </a:r>
            <a:r>
              <a:rPr lang="ru-RU" sz="2000" dirty="0">
                <a:solidFill>
                  <a:srgbClr val="FF0000"/>
                </a:solidFill>
              </a:rPr>
              <a:t>18</a:t>
            </a:r>
            <a:r>
              <a:rPr lang="ru-RU" sz="2000" dirty="0"/>
              <a:t> человек, </a:t>
            </a:r>
            <a:r>
              <a:rPr lang="ru-RU" sz="2000" dirty="0">
                <a:solidFill>
                  <a:srgbClr val="00B050"/>
                </a:solidFill>
              </a:rPr>
              <a:t>физический</a:t>
            </a:r>
            <a:r>
              <a:rPr lang="ru-RU" sz="2000" dirty="0"/>
              <a:t> — </a:t>
            </a:r>
            <a:r>
              <a:rPr lang="ru-RU" sz="2000" dirty="0" smtClean="0">
                <a:solidFill>
                  <a:srgbClr val="00B050"/>
                </a:solidFill>
              </a:rPr>
              <a:t>14</a:t>
            </a:r>
            <a:r>
              <a:rPr lang="ru-RU" sz="2000" dirty="0" smtClean="0"/>
              <a:t> человек, </a:t>
            </a:r>
            <a:r>
              <a:rPr lang="ru-RU" sz="2000" dirty="0">
                <a:solidFill>
                  <a:srgbClr val="0070C0"/>
                </a:solidFill>
              </a:rPr>
              <a:t>химический</a:t>
            </a:r>
            <a:r>
              <a:rPr lang="ru-RU" sz="2000" dirty="0"/>
              <a:t> — </a:t>
            </a:r>
            <a:r>
              <a:rPr lang="ru-RU" sz="2000" dirty="0" smtClean="0">
                <a:solidFill>
                  <a:srgbClr val="0070C0"/>
                </a:solidFill>
              </a:rPr>
              <a:t>10</a:t>
            </a:r>
            <a:r>
              <a:rPr lang="ru-RU" sz="2000" dirty="0" smtClean="0"/>
              <a:t> человек. </a:t>
            </a:r>
            <a:r>
              <a:rPr lang="ru-RU" sz="2000" dirty="0"/>
              <a:t>Кроме того, извест­но, что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ru-RU" sz="2000" dirty="0"/>
              <a:t> человека посещают </a:t>
            </a:r>
            <a:r>
              <a:rPr lang="ru-RU" sz="2000" b="1" dirty="0"/>
              <a:t>все три кружка</a:t>
            </a:r>
            <a:r>
              <a:rPr lang="ru-RU" sz="2000" dirty="0"/>
              <a:t>, </a:t>
            </a:r>
            <a:r>
              <a:rPr lang="ru-RU" sz="2000" b="1" dirty="0"/>
              <a:t>8</a:t>
            </a:r>
            <a:r>
              <a:rPr lang="ru-RU" sz="2000" dirty="0"/>
              <a:t> человек </a:t>
            </a:r>
            <a:r>
              <a:rPr lang="ru-RU" sz="2000" dirty="0" smtClean="0"/>
              <a:t>- и </a:t>
            </a:r>
            <a:r>
              <a:rPr lang="ru-RU" sz="2000" dirty="0">
                <a:solidFill>
                  <a:srgbClr val="FF0000"/>
                </a:solidFill>
              </a:rPr>
              <a:t>математиче­ский</a:t>
            </a:r>
            <a:r>
              <a:rPr lang="ru-RU" sz="2000" dirty="0"/>
              <a:t>, и </a:t>
            </a:r>
            <a:r>
              <a:rPr lang="ru-RU" sz="2000" dirty="0">
                <a:solidFill>
                  <a:srgbClr val="00B050"/>
                </a:solidFill>
              </a:rPr>
              <a:t>физический</a:t>
            </a:r>
            <a:r>
              <a:rPr lang="ru-RU" sz="2000" dirty="0"/>
              <a:t>, </a:t>
            </a:r>
            <a:r>
              <a:rPr lang="ru-RU" sz="2000" b="1" dirty="0"/>
              <a:t>5 </a:t>
            </a:r>
            <a:r>
              <a:rPr lang="ru-RU" sz="2000" dirty="0"/>
              <a:t>— и </a:t>
            </a:r>
            <a:r>
              <a:rPr lang="ru-RU" sz="2000" dirty="0" smtClean="0">
                <a:solidFill>
                  <a:srgbClr val="FF0000"/>
                </a:solidFill>
              </a:rPr>
              <a:t>математи­ческий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>
                <a:solidFill>
                  <a:srgbClr val="0070C0"/>
                </a:solidFill>
              </a:rPr>
              <a:t>химический</a:t>
            </a:r>
            <a:r>
              <a:rPr lang="ru-RU" sz="2000" dirty="0"/>
              <a:t>, </a:t>
            </a:r>
            <a:r>
              <a:rPr lang="ru-RU" sz="2000" b="1" dirty="0"/>
              <a:t>3</a:t>
            </a:r>
            <a:r>
              <a:rPr lang="ru-RU" sz="2000" dirty="0"/>
              <a:t> — и </a:t>
            </a:r>
            <a:r>
              <a:rPr lang="ru-RU" sz="2000" dirty="0" smtClean="0">
                <a:solidFill>
                  <a:srgbClr val="00B050"/>
                </a:solidFill>
              </a:rPr>
              <a:t>физи­ческий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>
                <a:solidFill>
                  <a:srgbClr val="0070C0"/>
                </a:solidFill>
              </a:rPr>
              <a:t>химический</a:t>
            </a:r>
            <a:r>
              <a:rPr lang="ru-RU" sz="2000" dirty="0"/>
              <a:t> кружки. Сколько учеников класса </a:t>
            </a:r>
            <a:r>
              <a:rPr lang="ru-RU" sz="2000" b="1" dirty="0"/>
              <a:t>не посещают ни­какие кружки</a:t>
            </a:r>
            <a:r>
              <a:rPr lang="ru-RU" sz="2000" dirty="0"/>
              <a:t>?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73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0" grpId="1"/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0" grpId="1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6503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 каком виде мы можем сообщить </a:t>
            </a:r>
            <a:br>
              <a:rPr lang="ru-RU" sz="2800" b="1" dirty="0" smtClean="0"/>
            </a:br>
            <a:r>
              <a:rPr lang="ru-RU" sz="2800" b="1" dirty="0" smtClean="0"/>
              <a:t>информацию о снеговике?</a:t>
            </a:r>
            <a:endParaRPr lang="ru-RU" sz="28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5142" y="2708740"/>
            <a:ext cx="170644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180528" y="2220939"/>
            <a:ext cx="28883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Представить в виде графики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2214554"/>
            <a:ext cx="4670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«Снеговик состоит из трех комочков разных размеров.</a:t>
            </a:r>
          </a:p>
          <a:p>
            <a:pPr>
              <a:buNone/>
            </a:pPr>
            <a:r>
              <a:rPr lang="ru-RU" dirty="0" smtClean="0"/>
              <a:t>Сначала лепим большой комок, затем средний и маленький. Делаем нос, глазки, одеваем шляпу».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86117" y="1785926"/>
            <a:ext cx="459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Представить </a:t>
            </a:r>
            <a:r>
              <a:rPr lang="ru-RU" sz="2000" b="1" dirty="0" smtClean="0">
                <a:solidFill>
                  <a:srgbClr val="C00000"/>
                </a:solidFill>
              </a:rPr>
              <a:t> в </a:t>
            </a:r>
            <a:r>
              <a:rPr lang="ru-RU" sz="2000" b="1" dirty="0">
                <a:solidFill>
                  <a:srgbClr val="C00000"/>
                </a:solidFill>
              </a:rPr>
              <a:t>виде текста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4429132"/>
            <a:ext cx="3394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Представить в виде таблицы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72603"/>
              </p:ext>
            </p:extLst>
          </p:nvPr>
        </p:nvGraphicFramePr>
        <p:xfrm>
          <a:off x="2643174" y="4869160"/>
          <a:ext cx="6096000" cy="1381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401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 комков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Размер комка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Цвет комков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большой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голубой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214290"/>
            <a:ext cx="8229600" cy="650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СНЕГОВИК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45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66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3645024"/>
            <a:ext cx="8229600" cy="1543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Изучить </a:t>
            </a:r>
            <a:r>
              <a:rPr lang="ru-RU" b="1" dirty="0">
                <a:solidFill>
                  <a:srgbClr val="C00000"/>
                </a:solidFill>
              </a:rPr>
              <a:t>различные формы </a:t>
            </a:r>
            <a:r>
              <a:rPr lang="ru-RU" b="1" dirty="0" smtClean="0">
                <a:solidFill>
                  <a:srgbClr val="C00000"/>
                </a:solidFill>
              </a:rPr>
              <a:t>представления информации.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71800" y="2736708"/>
            <a:ext cx="352839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b="1" dirty="0" smtClean="0"/>
              <a:t>Цель урока?</a:t>
            </a:r>
            <a:endParaRPr lang="ru-RU" sz="36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0872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«Представление информации»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54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Знак - что это?</a:t>
            </a:r>
            <a:endParaRPr lang="ru-RU" sz="3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628800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024336" cy="2996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745368"/>
            <a:ext cx="3473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Если форма знака позволяет догадаться о его смысле – этот знак называют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пиктограммой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2086" y="1910044"/>
            <a:ext cx="175191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А, Б, В, Г….</a:t>
            </a:r>
          </a:p>
          <a:p>
            <a:r>
              <a:rPr lang="ru-RU" sz="2400" dirty="0" smtClean="0"/>
              <a:t>1, 2, 3, 4…</a:t>
            </a:r>
          </a:p>
          <a:p>
            <a:r>
              <a:rPr lang="en-US" sz="2400" dirty="0" smtClean="0"/>
              <a:t>A, B, C, D…</a:t>
            </a:r>
          </a:p>
          <a:p>
            <a:r>
              <a:rPr lang="en-US" sz="2400" dirty="0" smtClean="0"/>
              <a:t>§</a:t>
            </a:r>
            <a:r>
              <a:rPr lang="ru-RU" sz="2400" dirty="0" smtClean="0"/>
              <a:t> </a:t>
            </a:r>
            <a:r>
              <a:rPr lang="en-US" sz="2400" dirty="0" smtClean="0"/>
              <a:t>©</a:t>
            </a:r>
            <a:r>
              <a:rPr lang="ru-RU" sz="2400" dirty="0" smtClean="0"/>
              <a:t> </a:t>
            </a:r>
            <a:r>
              <a:rPr lang="el-GR" sz="2400" dirty="0" smtClean="0"/>
              <a:t>Ω</a:t>
            </a:r>
            <a:r>
              <a:rPr lang="ru-RU" sz="2400" dirty="0" smtClean="0"/>
              <a:t> </a:t>
            </a:r>
            <a:r>
              <a:rPr lang="el-GR" sz="2400" dirty="0" smtClean="0">
                <a:sym typeface="Wingdings"/>
              </a:rPr>
              <a:t></a:t>
            </a:r>
            <a:r>
              <a:rPr lang="ru-RU" sz="2400" dirty="0" smtClean="0">
                <a:sym typeface="Wingdings"/>
              </a:rPr>
              <a:t> </a:t>
            </a:r>
            <a:r>
              <a:rPr lang="el-GR" sz="2400" dirty="0" smtClean="0">
                <a:sym typeface="Wingdings"/>
              </a:rPr>
              <a:t>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162880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4288" y="643834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4172" y="4673095"/>
            <a:ext cx="4010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Если связь между формой и значением знака устанавливается по договоренности, то такие знаки называют </a:t>
            </a:r>
            <a:r>
              <a:rPr lang="ru-RU" dirty="0" smtClean="0">
                <a:solidFill>
                  <a:srgbClr val="C00000"/>
                </a:solidFill>
              </a:rPr>
              <a:t>символами.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8162" y="6150423"/>
            <a:ext cx="112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ЗНАК</a:t>
            </a:r>
            <a:r>
              <a:rPr lang="ru-RU" altLang="ru-RU" dirty="0" smtClean="0">
                <a:solidFill>
                  <a:srgbClr val="C00000"/>
                </a:solidFill>
              </a:rPr>
              <a:t> </a:t>
            </a:r>
            <a:endParaRPr lang="ru-RU" altLang="ru-RU" dirty="0">
              <a:solidFill>
                <a:srgbClr val="C00000"/>
              </a:solidFill>
            </a:endParaRPr>
          </a:p>
        </p:txBody>
      </p:sp>
      <p:pic>
        <p:nvPicPr>
          <p:cNvPr id="14" name="Picture 8" descr="Симво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72" y="1428664"/>
            <a:ext cx="2799873" cy="263207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35549" y="6150423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/>
              <a:t>представляет собой заменитель объекта</a:t>
            </a:r>
            <a:endParaRPr lang="ru-RU" alt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2870" y="4294383"/>
            <a:ext cx="255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</a:rPr>
              <a:t>Пиктограмма</a:t>
            </a:r>
            <a:endParaRPr lang="ru-RU" altLang="ru-RU" sz="2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4093" y="4252868"/>
            <a:ext cx="255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 smtClean="0">
                <a:solidFill>
                  <a:srgbClr val="C00000"/>
                </a:solidFill>
              </a:rPr>
              <a:t>Символ</a:t>
            </a:r>
            <a:endParaRPr lang="ru-RU" altLang="ru-RU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158" y="3508292"/>
            <a:ext cx="11715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5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6334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Знаки и их виды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67670275"/>
              </p:ext>
            </p:extLst>
          </p:nvPr>
        </p:nvGraphicFramePr>
        <p:xfrm>
          <a:off x="1691680" y="1484784"/>
          <a:ext cx="60960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42988" y="908050"/>
            <a:ext cx="78136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19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Люди  используют отдельные знаки и знаковые системы.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Знаковая система</a:t>
            </a:r>
            <a:r>
              <a:rPr lang="ru-RU" altLang="ru-RU" sz="2400" b="1" i="1" dirty="0"/>
              <a:t> </a:t>
            </a:r>
            <a:r>
              <a:rPr lang="ru-RU" altLang="ru-RU" sz="2400" dirty="0"/>
              <a:t>определяется множеством всех входящих в неё знаков (алфавитом) и правилами оперирования этими знаками.</a:t>
            </a:r>
          </a:p>
        </p:txBody>
      </p:sp>
      <p:sp>
        <p:nvSpPr>
          <p:cNvPr id="5" name="Заголовок 2"/>
          <p:cNvSpPr>
            <a:spLocks/>
          </p:cNvSpPr>
          <p:nvPr/>
        </p:nvSpPr>
        <p:spPr bwMode="auto">
          <a:xfrm>
            <a:off x="1042988" y="188913"/>
            <a:ext cx="76438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/>
              <a:t>Знаки и знаковые системы</a:t>
            </a:r>
          </a:p>
        </p:txBody>
      </p:sp>
      <p:pic>
        <p:nvPicPr>
          <p:cNvPr id="6" name="Picture 11" descr="Алфавит латински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31623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Адфави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932113"/>
            <a:ext cx="352107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58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5536" y="1052513"/>
            <a:ext cx="85325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746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  </a:t>
            </a:r>
            <a:r>
              <a:rPr lang="ru-RU" altLang="ru-RU" sz="2400" dirty="0"/>
              <a:t>Общение между людьми может проходить в устной или письменной форме с использованием соответствующих звуковых или зрительных знаков. </a:t>
            </a:r>
          </a:p>
        </p:txBody>
      </p:sp>
      <p:pic>
        <p:nvPicPr>
          <p:cNvPr id="10" name="Picture 4" descr="Разговор между людь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9500"/>
            <a:ext cx="331311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Язык жес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9500"/>
            <a:ext cx="30607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2"/>
          <p:cNvSpPr>
            <a:spLocks/>
          </p:cNvSpPr>
          <p:nvPr/>
        </p:nvSpPr>
        <p:spPr bwMode="auto">
          <a:xfrm>
            <a:off x="395536" y="188913"/>
            <a:ext cx="8532564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/>
              <a:t>Язык как знаковая система</a:t>
            </a:r>
          </a:p>
        </p:txBody>
      </p:sp>
      <p:pic>
        <p:nvPicPr>
          <p:cNvPr id="13" name="Picture 2" descr="Пишите письма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04" y="4476750"/>
            <a:ext cx="26384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7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92244652"/>
              </p:ext>
            </p:extLst>
          </p:nvPr>
        </p:nvGraphicFramePr>
        <p:xfrm>
          <a:off x="323528" y="404664"/>
          <a:ext cx="84249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4" descr="https://encrypted-tbn3.gstatic.com/images?q=tbn:ANd9GcQw9G-038ccoL6RZwsHJCRqVkdBkUmFBK-FbtBiiiL3zXuevPU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624" y="4367891"/>
            <a:ext cx="2118320" cy="1142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87" y="4359388"/>
            <a:ext cx="2301469" cy="2301469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DD2-FA90-4DB8-9014-CBE64B42CAD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52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2662</TotalTime>
  <Words>517</Words>
  <Application>Microsoft Office PowerPoint</Application>
  <PresentationFormat>Экран (4:3)</PresentationFormat>
  <Paragraphs>116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В каком виде мы можем сообщить  информацию о снеговике?</vt:lpstr>
      <vt:lpstr>Тема урока  </vt:lpstr>
      <vt:lpstr>Знак - что это?</vt:lpstr>
      <vt:lpstr>Знаки и их виды</vt:lpstr>
      <vt:lpstr>Презентация PowerPoint</vt:lpstr>
      <vt:lpstr>Презентация PowerPoint</vt:lpstr>
      <vt:lpstr>Презентация PowerPoint</vt:lpstr>
      <vt:lpstr>Игра по группам «Разговор через стекло»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сегодняшнем уроке</vt:lpstr>
      <vt:lpstr>Домашнее задание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ТАТЬЯНА</cp:lastModifiedBy>
  <cp:revision>101</cp:revision>
  <dcterms:created xsi:type="dcterms:W3CDTF">2016-10-17T11:04:49Z</dcterms:created>
  <dcterms:modified xsi:type="dcterms:W3CDTF">2017-10-16T19:47:56Z</dcterms:modified>
</cp:coreProperties>
</file>